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5"/>
  </p:notesMasterIdLst>
  <p:handoutMasterIdLst>
    <p:handoutMasterId r:id="rId16"/>
  </p:handoutMasterIdLst>
  <p:sldIdLst>
    <p:sldId id="256" r:id="rId2"/>
    <p:sldId id="318" r:id="rId3"/>
    <p:sldId id="319" r:id="rId4"/>
    <p:sldId id="320" r:id="rId5"/>
    <p:sldId id="321" r:id="rId6"/>
    <p:sldId id="322" r:id="rId7"/>
    <p:sldId id="323" r:id="rId8"/>
    <p:sldId id="324" r:id="rId9"/>
    <p:sldId id="325" r:id="rId10"/>
    <p:sldId id="326" r:id="rId11"/>
    <p:sldId id="327" r:id="rId12"/>
    <p:sldId id="328" r:id="rId13"/>
    <p:sldId id="329" r:id="rId14"/>
  </p:sldIdLst>
  <p:sldSz cx="9144000" cy="6858000" type="screen4x3"/>
  <p:notesSz cx="6858000" cy="9144000"/>
  <p:defaultTextStyle>
    <a:defPPr>
      <a:defRPr lang="en-US"/>
    </a:defPPr>
    <a:lvl1pPr algn="l" rtl="0" fontAlgn="base">
      <a:spcBef>
        <a:spcPct val="0"/>
      </a:spcBef>
      <a:spcAft>
        <a:spcPct val="0"/>
      </a:spcAft>
      <a:defRPr kern="1200">
        <a:solidFill>
          <a:srgbClr val="000066"/>
        </a:solidFill>
        <a:latin typeface="Arial" charset="0"/>
        <a:ea typeface="ＭＳ Ｐゴシック" pitchFamily="34" charset="-128"/>
        <a:cs typeface="Arial" charset="0"/>
      </a:defRPr>
    </a:lvl1pPr>
    <a:lvl2pPr marL="457200" algn="l" rtl="0" fontAlgn="base">
      <a:spcBef>
        <a:spcPct val="0"/>
      </a:spcBef>
      <a:spcAft>
        <a:spcPct val="0"/>
      </a:spcAft>
      <a:defRPr kern="1200">
        <a:solidFill>
          <a:srgbClr val="000066"/>
        </a:solidFill>
        <a:latin typeface="Arial" charset="0"/>
        <a:ea typeface="ＭＳ Ｐゴシック" pitchFamily="34" charset="-128"/>
        <a:cs typeface="Arial" charset="0"/>
      </a:defRPr>
    </a:lvl2pPr>
    <a:lvl3pPr marL="914400" algn="l" rtl="0" fontAlgn="base">
      <a:spcBef>
        <a:spcPct val="0"/>
      </a:spcBef>
      <a:spcAft>
        <a:spcPct val="0"/>
      </a:spcAft>
      <a:defRPr kern="1200">
        <a:solidFill>
          <a:srgbClr val="000066"/>
        </a:solidFill>
        <a:latin typeface="Arial" charset="0"/>
        <a:ea typeface="ＭＳ Ｐゴシック" pitchFamily="34" charset="-128"/>
        <a:cs typeface="Arial" charset="0"/>
      </a:defRPr>
    </a:lvl3pPr>
    <a:lvl4pPr marL="1371600" algn="l" rtl="0" fontAlgn="base">
      <a:spcBef>
        <a:spcPct val="0"/>
      </a:spcBef>
      <a:spcAft>
        <a:spcPct val="0"/>
      </a:spcAft>
      <a:defRPr kern="1200">
        <a:solidFill>
          <a:srgbClr val="000066"/>
        </a:solidFill>
        <a:latin typeface="Arial" charset="0"/>
        <a:ea typeface="ＭＳ Ｐゴシック" pitchFamily="34" charset="-128"/>
        <a:cs typeface="Arial" charset="0"/>
      </a:defRPr>
    </a:lvl4pPr>
    <a:lvl5pPr marL="1828800" algn="l" rtl="0" fontAlgn="base">
      <a:spcBef>
        <a:spcPct val="0"/>
      </a:spcBef>
      <a:spcAft>
        <a:spcPct val="0"/>
      </a:spcAft>
      <a:defRPr kern="1200">
        <a:solidFill>
          <a:srgbClr val="000066"/>
        </a:solidFill>
        <a:latin typeface="Arial" charset="0"/>
        <a:ea typeface="ＭＳ Ｐゴシック" pitchFamily="34" charset="-128"/>
        <a:cs typeface="Arial" charset="0"/>
      </a:defRPr>
    </a:lvl5pPr>
    <a:lvl6pPr marL="2286000" algn="l" defTabSz="914400" rtl="0" eaLnBrk="1" latinLnBrk="0" hangingPunct="1">
      <a:defRPr kern="1200">
        <a:solidFill>
          <a:srgbClr val="000066"/>
        </a:solidFill>
        <a:latin typeface="Arial" charset="0"/>
        <a:ea typeface="ＭＳ Ｐゴシック" pitchFamily="34" charset="-128"/>
        <a:cs typeface="Arial" charset="0"/>
      </a:defRPr>
    </a:lvl6pPr>
    <a:lvl7pPr marL="2743200" algn="l" defTabSz="914400" rtl="0" eaLnBrk="1" latinLnBrk="0" hangingPunct="1">
      <a:defRPr kern="1200">
        <a:solidFill>
          <a:srgbClr val="000066"/>
        </a:solidFill>
        <a:latin typeface="Arial" charset="0"/>
        <a:ea typeface="ＭＳ Ｐゴシック" pitchFamily="34" charset="-128"/>
        <a:cs typeface="Arial" charset="0"/>
      </a:defRPr>
    </a:lvl7pPr>
    <a:lvl8pPr marL="3200400" algn="l" defTabSz="914400" rtl="0" eaLnBrk="1" latinLnBrk="0" hangingPunct="1">
      <a:defRPr kern="1200">
        <a:solidFill>
          <a:srgbClr val="000066"/>
        </a:solidFill>
        <a:latin typeface="Arial" charset="0"/>
        <a:ea typeface="ＭＳ Ｐゴシック" pitchFamily="34" charset="-128"/>
        <a:cs typeface="Arial" charset="0"/>
      </a:defRPr>
    </a:lvl8pPr>
    <a:lvl9pPr marL="3657600" algn="l" defTabSz="914400" rtl="0" eaLnBrk="1" latinLnBrk="0" hangingPunct="1">
      <a:defRPr kern="1200">
        <a:solidFill>
          <a:srgbClr val="000066"/>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FBFBFB"/>
    <a:srgbClr val="EDD89B"/>
    <a:srgbClr val="CEB448"/>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105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64"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solidFill>
                  <a:schemeClr val="tx1"/>
                </a:solidFill>
                <a:latin typeface="Times New Roman" charset="0"/>
                <a:ea typeface="+mn-ea"/>
                <a:cs typeface="+mn-cs"/>
              </a:defRPr>
            </a:lvl1pPr>
          </a:lstStyle>
          <a:p>
            <a:pPr>
              <a:defRPr/>
            </a:pPr>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Times New Roman" charset="0"/>
                <a:ea typeface="+mn-ea"/>
                <a:cs typeface="+mn-cs"/>
              </a:defRPr>
            </a:lvl1pPr>
          </a:lstStyle>
          <a:p>
            <a:pPr>
              <a:defRPr/>
            </a:pPr>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solidFill>
                  <a:schemeClr val="tx1"/>
                </a:solidFill>
                <a:latin typeface="Times New Roman" charset="0"/>
                <a:ea typeface="+mn-ea"/>
                <a:cs typeface="+mn-cs"/>
              </a:defRPr>
            </a:lvl1pPr>
          </a:lstStyle>
          <a:p>
            <a:pPr>
              <a:defRPr/>
            </a:pPr>
            <a:r>
              <a:rPr lang="en-US"/>
              <a:t>Trade &amp; Industrial Education</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Times New Roman" pitchFamily="18" charset="0"/>
                <a:ea typeface="ＭＳ Ｐゴシック" charset="-128"/>
                <a:cs typeface="+mn-cs"/>
              </a:defRPr>
            </a:lvl1pPr>
          </a:lstStyle>
          <a:p>
            <a:pPr>
              <a:defRPr/>
            </a:pPr>
            <a:fld id="{13A0C3E1-DECC-48C1-956D-250EF935007E}" type="slidenum">
              <a:rPr lang="en-US"/>
              <a:pPr>
                <a:defRPr/>
              </a:pPr>
              <a:t>‹#›</a:t>
            </a:fld>
            <a:endParaRPr lang="en-US"/>
          </a:p>
        </p:txBody>
      </p:sp>
    </p:spTree>
    <p:extLst>
      <p:ext uri="{BB962C8B-B14F-4D97-AF65-F5344CB8AC3E}">
        <p14:creationId xmlns:p14="http://schemas.microsoft.com/office/powerpoint/2010/main" val="2767186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solidFill>
                  <a:schemeClr val="tx1"/>
                </a:solidFill>
                <a:latin typeface="Times New Roman" charset="0"/>
                <a:ea typeface="+mn-ea"/>
                <a:cs typeface="+mn-cs"/>
              </a:defRPr>
            </a:lvl1pPr>
          </a:lstStyle>
          <a:p>
            <a:pPr>
              <a:defRPr/>
            </a:pPr>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Times New Roman" charset="0"/>
                <a:ea typeface="+mn-ea"/>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solidFill>
                  <a:schemeClr val="tx1"/>
                </a:solidFill>
                <a:latin typeface="Times New Roman" charset="0"/>
                <a:ea typeface="+mn-ea"/>
                <a:cs typeface="+mn-cs"/>
              </a:defRPr>
            </a:lvl1pPr>
          </a:lstStyle>
          <a:p>
            <a:pPr>
              <a:defRPr/>
            </a:pPr>
            <a:r>
              <a:rPr lang="en-US"/>
              <a:t>Trade &amp; Industrial Education</a:t>
            </a: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Times New Roman" pitchFamily="18" charset="0"/>
                <a:ea typeface="ＭＳ Ｐゴシック" charset="-128"/>
                <a:cs typeface="+mn-cs"/>
              </a:defRPr>
            </a:lvl1pPr>
          </a:lstStyle>
          <a:p>
            <a:pPr>
              <a:defRPr/>
            </a:pPr>
            <a:fld id="{2473FE6D-D30B-4D97-B8AC-BC5422A09F1A}" type="slidenum">
              <a:rPr lang="en-US"/>
              <a:pPr>
                <a:defRPr/>
              </a:pPr>
              <a:t>‹#›</a:t>
            </a:fld>
            <a:endParaRPr lang="en-US"/>
          </a:p>
        </p:txBody>
      </p:sp>
    </p:spTree>
    <p:extLst>
      <p:ext uri="{BB962C8B-B14F-4D97-AF65-F5344CB8AC3E}">
        <p14:creationId xmlns:p14="http://schemas.microsoft.com/office/powerpoint/2010/main" val="3653727724"/>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6"/>
          <p:cNvSpPr>
            <a:spLocks noGrp="1" noChangeArrowheads="1"/>
          </p:cNvSpPr>
          <p:nvPr>
            <p:ph type="ftr" sz="quarter" idx="4"/>
          </p:nvPr>
        </p:nvSpPr>
        <p:spPr/>
        <p:txBody>
          <a:bodyPr/>
          <a:lstStyle/>
          <a:p>
            <a:pPr>
              <a:defRPr/>
            </a:pPr>
            <a:r>
              <a:rPr lang="en-US" smtClean="0">
                <a:latin typeface="Times New Roman" pitchFamily="18" charset="0"/>
                <a:ea typeface="ＭＳ Ｐゴシック" pitchFamily="34" charset="-128"/>
              </a:rPr>
              <a:t>Trade &amp; Industrial Education</a:t>
            </a:r>
          </a:p>
        </p:txBody>
      </p:sp>
      <p:sp>
        <p:nvSpPr>
          <p:cNvPr id="19458" name="Rectangle 7"/>
          <p:cNvSpPr>
            <a:spLocks noGrp="1" noChangeArrowheads="1"/>
          </p:cNvSpPr>
          <p:nvPr>
            <p:ph type="sldNum" sz="quarter" idx="5"/>
          </p:nvPr>
        </p:nvSpPr>
        <p:spPr/>
        <p:txBody>
          <a:bodyPr/>
          <a:lstStyle/>
          <a:p>
            <a:pPr>
              <a:defRPr/>
            </a:pPr>
            <a:fld id="{969F1587-1CE0-4ABE-8060-7B33C33A4205}" type="slidenum">
              <a:rPr lang="en-US" smtClean="0">
                <a:ea typeface="ＭＳ Ｐゴシック" pitchFamily="34" charset="-128"/>
              </a:rPr>
              <a:pPr>
                <a:defRPr/>
              </a:pPr>
              <a:t>1</a:t>
            </a:fld>
            <a:endParaRPr lang="en-US" smtClean="0">
              <a:ea typeface="ＭＳ Ｐゴシック" pitchFamily="34" charset="-128"/>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40"/>
          <p:cNvSpPr>
            <a:spLocks noChangeShapeType="1"/>
          </p:cNvSpPr>
          <p:nvPr/>
        </p:nvSpPr>
        <p:spPr bwMode="auto">
          <a:xfrm>
            <a:off x="533400" y="2819400"/>
            <a:ext cx="8001000" cy="0"/>
          </a:xfrm>
          <a:prstGeom prst="line">
            <a:avLst/>
          </a:prstGeom>
          <a:noFill/>
          <a:ln w="6350">
            <a:solidFill>
              <a:schemeClr val="tx1"/>
            </a:solidFill>
            <a:round/>
            <a:headEnd/>
            <a:tailEnd/>
          </a:ln>
        </p:spPr>
        <p:txBody>
          <a:bodyPr/>
          <a:lstStyle/>
          <a:p>
            <a:pPr>
              <a:defRPr/>
            </a:pPr>
            <a:endParaRPr lang="en-US">
              <a:latin typeface="Arial" pitchFamily="34" charset="0"/>
              <a:ea typeface="ＭＳ Ｐゴシック" charset="-128"/>
              <a:cs typeface="+mn-cs"/>
            </a:endParaRPr>
          </a:p>
        </p:txBody>
      </p:sp>
      <p:pic>
        <p:nvPicPr>
          <p:cNvPr id="5" name="Picture 9" descr="ARTS_SMcopy.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54613" y="228600"/>
            <a:ext cx="337978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Rectangle 3"/>
          <p:cNvSpPr>
            <a:spLocks noGrp="1" noChangeArrowheads="1"/>
          </p:cNvSpPr>
          <p:nvPr>
            <p:ph type="ctrTitle"/>
          </p:nvPr>
        </p:nvSpPr>
        <p:spPr>
          <a:xfrm>
            <a:off x="533400" y="1600200"/>
            <a:ext cx="8001000" cy="1000125"/>
          </a:xfrm>
        </p:spPr>
        <p:txBody>
          <a:bodyPr/>
          <a:lstStyle>
            <a:lvl1pPr algn="r">
              <a:defRPr sz="4800"/>
            </a:lvl1pPr>
          </a:lstStyle>
          <a:p>
            <a:r>
              <a:rPr lang="en-US" altLang="en-US" smtClean="0"/>
              <a:t>Click to edit Master title style</a:t>
            </a:r>
            <a:endParaRPr lang="en-US" altLang="en-US"/>
          </a:p>
        </p:txBody>
      </p:sp>
      <p:sp>
        <p:nvSpPr>
          <p:cNvPr id="44036" name="Rectangle 4"/>
          <p:cNvSpPr>
            <a:spLocks noGrp="1" noChangeArrowheads="1"/>
          </p:cNvSpPr>
          <p:nvPr>
            <p:ph type="subTitle" idx="1"/>
          </p:nvPr>
        </p:nvSpPr>
        <p:spPr>
          <a:xfrm>
            <a:off x="849313" y="3049588"/>
            <a:ext cx="7685087"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6" name="Rectangle 7"/>
          <p:cNvSpPr>
            <a:spLocks noGrp="1" noChangeArrowheads="1"/>
          </p:cNvSpPr>
          <p:nvPr>
            <p:ph type="sldNum" sz="quarter" idx="10"/>
          </p:nvPr>
        </p:nvSpPr>
        <p:spPr/>
        <p:txBody>
          <a:bodyPr/>
          <a:lstStyle>
            <a:lvl1pPr>
              <a:defRPr/>
            </a:lvl1pPr>
          </a:lstStyle>
          <a:p>
            <a:pPr>
              <a:defRPr/>
            </a:pPr>
            <a:fld id="{00C024EB-180C-4DB1-B563-133851537B53}" type="slidenum">
              <a:rPr lang="en-US"/>
              <a:pPr>
                <a:defRPr/>
              </a:pPr>
              <a:t>‹#›</a:t>
            </a:fld>
            <a:endParaRPr lang="en-US"/>
          </a:p>
        </p:txBody>
      </p:sp>
      <p:sp>
        <p:nvSpPr>
          <p:cNvPr id="7" name="Rectangle 6"/>
          <p:cNvSpPr>
            <a:spLocks noGrp="1" noChangeArrowheads="1"/>
          </p:cNvSpPr>
          <p:nvPr>
            <p:ph type="ftr" sz="quarter" idx="11"/>
          </p:nvPr>
        </p:nvSpPr>
        <p:spPr>
          <a:xfrm>
            <a:off x="2743200" y="6248400"/>
            <a:ext cx="3810000" cy="457200"/>
          </a:xfrm>
        </p:spPr>
        <p:txBody>
          <a:bodyPr/>
          <a:lstStyle>
            <a:lvl1pPr>
              <a:defRPr smtClean="0"/>
            </a:lvl1pPr>
          </a:lstStyle>
          <a:p>
            <a:pPr>
              <a:defRPr/>
            </a:pPr>
            <a:r>
              <a:rPr lang="en-US"/>
              <a:t>Copyright © Texas Education Agency, 2012. All rights reserved. Images and other multimedia content used with permission. </a:t>
            </a:r>
          </a:p>
        </p:txBody>
      </p:sp>
    </p:spTree>
    <p:extLst>
      <p:ext uri="{BB962C8B-B14F-4D97-AF65-F5344CB8AC3E}">
        <p14:creationId xmlns:p14="http://schemas.microsoft.com/office/powerpoint/2010/main" val="2611916383"/>
      </p:ext>
    </p:extLst>
  </p:cSld>
  <p:clrMapOvr>
    <a:masterClrMapping/>
  </p:clrMapOvr>
  <p:transition xmlns:p14="http://schemas.microsoft.com/office/powerpoint/2010/mai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5" name="Rectangle 6"/>
          <p:cNvSpPr>
            <a:spLocks noGrp="1" noChangeArrowheads="1"/>
          </p:cNvSpPr>
          <p:nvPr>
            <p:ph type="ftr" sz="quarter" idx="11"/>
          </p:nvPr>
        </p:nvSpPr>
        <p:spPr/>
        <p:txBody>
          <a:bodyPr/>
          <a:lstStyle>
            <a:lvl1pPr>
              <a:defRPr smtClean="0"/>
            </a:lvl1pPr>
          </a:lstStyle>
          <a:p>
            <a:pPr>
              <a:defRPr/>
            </a:pPr>
            <a:r>
              <a:rPr lang="en-US"/>
              <a:t>Copyright © Texas Education Agency, 2012. All rights reserved. Images and other multimedia content used with permission. </a:t>
            </a:r>
          </a:p>
        </p:txBody>
      </p:sp>
      <p:sp>
        <p:nvSpPr>
          <p:cNvPr id="6" name="Rectangle 7"/>
          <p:cNvSpPr>
            <a:spLocks noGrp="1" noChangeArrowheads="1"/>
          </p:cNvSpPr>
          <p:nvPr>
            <p:ph type="sldNum" sz="quarter" idx="12"/>
          </p:nvPr>
        </p:nvSpPr>
        <p:spPr/>
        <p:txBody>
          <a:bodyPr/>
          <a:lstStyle>
            <a:lvl1pPr>
              <a:defRPr/>
            </a:lvl1pPr>
          </a:lstStyle>
          <a:p>
            <a:pPr>
              <a:defRPr/>
            </a:pPr>
            <a:fld id="{18B9CA0A-801E-4944-BD27-04057E2C5010}" type="slidenum">
              <a:rPr lang="en-US"/>
              <a:pPr>
                <a:defRPr/>
              </a:pPr>
              <a:t>‹#›</a:t>
            </a:fld>
            <a:endParaRPr lang="en-US"/>
          </a:p>
        </p:txBody>
      </p:sp>
    </p:spTree>
    <p:extLst>
      <p:ext uri="{BB962C8B-B14F-4D97-AF65-F5344CB8AC3E}">
        <p14:creationId xmlns:p14="http://schemas.microsoft.com/office/powerpoint/2010/main" val="2889501217"/>
      </p:ext>
    </p:extLst>
  </p:cSld>
  <p:clrMapOvr>
    <a:masterClrMapping/>
  </p:clrMapOvr>
  <p:transition xmlns:p14="http://schemas.microsoft.com/office/powerpoint/2010/mai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5" name="Rectangle 6"/>
          <p:cNvSpPr>
            <a:spLocks noGrp="1" noChangeArrowheads="1"/>
          </p:cNvSpPr>
          <p:nvPr>
            <p:ph type="ftr" sz="quarter" idx="11"/>
          </p:nvPr>
        </p:nvSpPr>
        <p:spPr/>
        <p:txBody>
          <a:bodyPr/>
          <a:lstStyle>
            <a:lvl1pPr>
              <a:defRPr smtClean="0"/>
            </a:lvl1pPr>
          </a:lstStyle>
          <a:p>
            <a:pPr>
              <a:defRPr/>
            </a:pPr>
            <a:r>
              <a:rPr lang="en-US"/>
              <a:t>Copyright © Texas Education Agency, 2012. All rights reserved. Images and other multimedia content used with permission. </a:t>
            </a:r>
          </a:p>
        </p:txBody>
      </p:sp>
      <p:sp>
        <p:nvSpPr>
          <p:cNvPr id="6" name="Rectangle 7"/>
          <p:cNvSpPr>
            <a:spLocks noGrp="1" noChangeArrowheads="1"/>
          </p:cNvSpPr>
          <p:nvPr>
            <p:ph type="sldNum" sz="quarter" idx="12"/>
          </p:nvPr>
        </p:nvSpPr>
        <p:spPr/>
        <p:txBody>
          <a:bodyPr/>
          <a:lstStyle>
            <a:lvl1pPr>
              <a:defRPr/>
            </a:lvl1pPr>
          </a:lstStyle>
          <a:p>
            <a:pPr>
              <a:defRPr/>
            </a:pPr>
            <a:fld id="{BB788808-887B-4CB9-801C-A0479A1FDC6E}" type="slidenum">
              <a:rPr lang="en-US"/>
              <a:pPr>
                <a:defRPr/>
              </a:pPr>
              <a:t>‹#›</a:t>
            </a:fld>
            <a:endParaRPr lang="en-US"/>
          </a:p>
        </p:txBody>
      </p:sp>
    </p:spTree>
    <p:extLst>
      <p:ext uri="{BB962C8B-B14F-4D97-AF65-F5344CB8AC3E}">
        <p14:creationId xmlns:p14="http://schemas.microsoft.com/office/powerpoint/2010/main" val="2270287980"/>
      </p:ext>
    </p:extLst>
  </p:cSld>
  <p:clrMapOvr>
    <a:masterClrMapping/>
  </p:clrMapOvr>
  <p:transition xmlns:p14="http://schemas.microsoft.com/office/powerpoint/2010/mai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6248400" cy="1295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7" name="Rectangle 6"/>
          <p:cNvSpPr>
            <a:spLocks noGrp="1" noChangeArrowheads="1"/>
          </p:cNvSpPr>
          <p:nvPr>
            <p:ph type="ftr" sz="quarter" idx="11"/>
          </p:nvPr>
        </p:nvSpPr>
        <p:spPr/>
        <p:txBody>
          <a:bodyPr/>
          <a:lstStyle>
            <a:lvl1pPr>
              <a:defRPr smtClean="0"/>
            </a:lvl1pPr>
          </a:lstStyle>
          <a:p>
            <a:pPr>
              <a:defRPr/>
            </a:pPr>
            <a:r>
              <a:rPr lang="en-US"/>
              <a:t>Copyright © Texas Education Agency, 2012. All rights reserved. Images and other multimedia content used with permission. </a:t>
            </a:r>
          </a:p>
        </p:txBody>
      </p:sp>
      <p:sp>
        <p:nvSpPr>
          <p:cNvPr id="8" name="Rectangle 7"/>
          <p:cNvSpPr>
            <a:spLocks noGrp="1" noChangeArrowheads="1"/>
          </p:cNvSpPr>
          <p:nvPr>
            <p:ph type="sldNum" sz="quarter" idx="12"/>
          </p:nvPr>
        </p:nvSpPr>
        <p:spPr/>
        <p:txBody>
          <a:bodyPr/>
          <a:lstStyle>
            <a:lvl1pPr>
              <a:defRPr/>
            </a:lvl1pPr>
          </a:lstStyle>
          <a:p>
            <a:pPr>
              <a:defRPr/>
            </a:pPr>
            <a:fld id="{141AEDD8-58F5-4489-8457-D5E1D3EB4472}" type="slidenum">
              <a:rPr lang="en-US"/>
              <a:pPr>
                <a:defRPr/>
              </a:pPr>
              <a:t>‹#›</a:t>
            </a:fld>
            <a:endParaRPr lang="en-US"/>
          </a:p>
        </p:txBody>
      </p:sp>
    </p:spTree>
    <p:extLst>
      <p:ext uri="{BB962C8B-B14F-4D97-AF65-F5344CB8AC3E}">
        <p14:creationId xmlns:p14="http://schemas.microsoft.com/office/powerpoint/2010/main" val="482812467"/>
      </p:ext>
    </p:extLst>
  </p:cSld>
  <p:clrMapOvr>
    <a:masterClrMapping/>
  </p:clrMapOvr>
  <p:transition xmlns:p14="http://schemas.microsoft.com/office/powerpoint/2010/mai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62484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6" name="Rectangle 6"/>
          <p:cNvSpPr>
            <a:spLocks noGrp="1" noChangeArrowheads="1"/>
          </p:cNvSpPr>
          <p:nvPr>
            <p:ph type="ftr" sz="quarter" idx="11"/>
          </p:nvPr>
        </p:nvSpPr>
        <p:spPr/>
        <p:txBody>
          <a:bodyPr/>
          <a:lstStyle>
            <a:lvl1pPr>
              <a:defRPr smtClean="0"/>
            </a:lvl1pPr>
          </a:lstStyle>
          <a:p>
            <a:pPr>
              <a:defRPr/>
            </a:pPr>
            <a:r>
              <a:rPr lang="en-US"/>
              <a:t>Copyright © Texas Education Agency, 2012. All rights reserved. Images and other multimedia content used with permission. </a:t>
            </a:r>
          </a:p>
        </p:txBody>
      </p:sp>
      <p:sp>
        <p:nvSpPr>
          <p:cNvPr id="7" name="Rectangle 7"/>
          <p:cNvSpPr>
            <a:spLocks noGrp="1" noChangeArrowheads="1"/>
          </p:cNvSpPr>
          <p:nvPr>
            <p:ph type="sldNum" sz="quarter" idx="12"/>
          </p:nvPr>
        </p:nvSpPr>
        <p:spPr/>
        <p:txBody>
          <a:bodyPr/>
          <a:lstStyle>
            <a:lvl1pPr>
              <a:defRPr/>
            </a:lvl1pPr>
          </a:lstStyle>
          <a:p>
            <a:pPr>
              <a:defRPr/>
            </a:pPr>
            <a:fld id="{283E6239-B75D-4C85-B31F-B49289D63EAC}" type="slidenum">
              <a:rPr lang="en-US"/>
              <a:pPr>
                <a:defRPr/>
              </a:pPr>
              <a:t>‹#›</a:t>
            </a:fld>
            <a:endParaRPr lang="en-US"/>
          </a:p>
        </p:txBody>
      </p:sp>
    </p:spTree>
    <p:extLst>
      <p:ext uri="{BB962C8B-B14F-4D97-AF65-F5344CB8AC3E}">
        <p14:creationId xmlns:p14="http://schemas.microsoft.com/office/powerpoint/2010/main" val="3206960720"/>
      </p:ext>
    </p:extLst>
  </p:cSld>
  <p:clrMapOvr>
    <a:masterClrMapping/>
  </p:clrMapOvr>
  <p:transition xmlns:p14="http://schemas.microsoft.com/office/powerpoint/2010/mai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6248400" cy="1295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6" name="Rectangle 6"/>
          <p:cNvSpPr>
            <a:spLocks noGrp="1" noChangeArrowheads="1"/>
          </p:cNvSpPr>
          <p:nvPr>
            <p:ph type="ftr" sz="quarter" idx="11"/>
          </p:nvPr>
        </p:nvSpPr>
        <p:spPr/>
        <p:txBody>
          <a:bodyPr/>
          <a:lstStyle>
            <a:lvl1pPr>
              <a:defRPr smtClean="0"/>
            </a:lvl1pPr>
          </a:lstStyle>
          <a:p>
            <a:pPr>
              <a:defRPr/>
            </a:pPr>
            <a:r>
              <a:rPr lang="en-US"/>
              <a:t>Copyright © Texas Education Agency, 2012. All rights reserved. Images and other multimedia content used with permission. </a:t>
            </a:r>
          </a:p>
        </p:txBody>
      </p:sp>
      <p:sp>
        <p:nvSpPr>
          <p:cNvPr id="7" name="Rectangle 7"/>
          <p:cNvSpPr>
            <a:spLocks noGrp="1" noChangeArrowheads="1"/>
          </p:cNvSpPr>
          <p:nvPr>
            <p:ph type="sldNum" sz="quarter" idx="12"/>
          </p:nvPr>
        </p:nvSpPr>
        <p:spPr/>
        <p:txBody>
          <a:bodyPr/>
          <a:lstStyle>
            <a:lvl1pPr>
              <a:defRPr/>
            </a:lvl1pPr>
          </a:lstStyle>
          <a:p>
            <a:pPr>
              <a:defRPr/>
            </a:pPr>
            <a:fld id="{F41F430F-B1FB-4E5B-AEB6-065EF808545C}" type="slidenum">
              <a:rPr lang="en-US"/>
              <a:pPr>
                <a:defRPr/>
              </a:pPr>
              <a:t>‹#›</a:t>
            </a:fld>
            <a:endParaRPr lang="en-US"/>
          </a:p>
        </p:txBody>
      </p:sp>
    </p:spTree>
    <p:extLst>
      <p:ext uri="{BB962C8B-B14F-4D97-AF65-F5344CB8AC3E}">
        <p14:creationId xmlns:p14="http://schemas.microsoft.com/office/powerpoint/2010/main" val="1207572672"/>
      </p:ext>
    </p:extLst>
  </p:cSld>
  <p:clrMapOvr>
    <a:masterClrMapping/>
  </p:clrMapOvr>
  <p:transition xmlns:p14="http://schemas.microsoft.com/office/powerpoint/2010/mai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xfrm>
            <a:off x="2514600" y="6248400"/>
            <a:ext cx="4191000" cy="457200"/>
          </a:xfrm>
        </p:spPr>
        <p:txBody>
          <a:bodyPr/>
          <a:lstStyle>
            <a:lvl1pPr>
              <a:defRPr smtClean="0"/>
            </a:lvl1pPr>
          </a:lstStyle>
          <a:p>
            <a:pPr>
              <a:defRPr/>
            </a:pPr>
            <a:r>
              <a:rPr lang="en-US"/>
              <a:t>Copyright © Texas Education Agency, 2012. All rights reserved. Images and other multimedia content used with permission. </a:t>
            </a:r>
          </a:p>
        </p:txBody>
      </p:sp>
      <p:sp>
        <p:nvSpPr>
          <p:cNvPr id="5" name="Rectangle 4"/>
          <p:cNvSpPr>
            <a:spLocks noGrp="1" noChangeArrowheads="1"/>
          </p:cNvSpPr>
          <p:nvPr>
            <p:ph type="sldNum" sz="quarter" idx="11"/>
          </p:nvPr>
        </p:nvSpPr>
        <p:spPr>
          <a:xfrm>
            <a:off x="7010400" y="6248400"/>
            <a:ext cx="1676400" cy="457200"/>
          </a:xfrm>
        </p:spPr>
        <p:txBody>
          <a:bodyPr/>
          <a:lstStyle>
            <a:lvl1pPr>
              <a:defRPr/>
            </a:lvl1pPr>
          </a:lstStyle>
          <a:p>
            <a:pPr>
              <a:defRPr/>
            </a:pPr>
            <a:fld id="{55269F4F-1FCB-4139-A508-F7F67C609879}" type="slidenum">
              <a:rPr lang="en-US"/>
              <a:pPr>
                <a:defRPr/>
              </a:pPr>
              <a:t>‹#›</a:t>
            </a:fld>
            <a:endParaRPr lang="en-US"/>
          </a:p>
        </p:txBody>
      </p:sp>
    </p:spTree>
    <p:extLst>
      <p:ext uri="{BB962C8B-B14F-4D97-AF65-F5344CB8AC3E}">
        <p14:creationId xmlns:p14="http://schemas.microsoft.com/office/powerpoint/2010/main" val="208878652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5" name="Rectangle 6"/>
          <p:cNvSpPr>
            <a:spLocks noGrp="1" noChangeArrowheads="1"/>
          </p:cNvSpPr>
          <p:nvPr>
            <p:ph type="ftr" sz="quarter" idx="11"/>
          </p:nvPr>
        </p:nvSpPr>
        <p:spPr/>
        <p:txBody>
          <a:bodyPr/>
          <a:lstStyle>
            <a:lvl1pPr>
              <a:defRPr smtClean="0"/>
            </a:lvl1pPr>
          </a:lstStyle>
          <a:p>
            <a:pPr>
              <a:defRPr/>
            </a:pPr>
            <a:r>
              <a:rPr lang="en-US"/>
              <a:t>Copyright © Texas Education Agency, 2012. All rights reserved. Images and other multimedia content used with permission. </a:t>
            </a:r>
          </a:p>
        </p:txBody>
      </p:sp>
      <p:sp>
        <p:nvSpPr>
          <p:cNvPr id="6" name="Rectangle 7"/>
          <p:cNvSpPr>
            <a:spLocks noGrp="1" noChangeArrowheads="1"/>
          </p:cNvSpPr>
          <p:nvPr>
            <p:ph type="sldNum" sz="quarter" idx="12"/>
          </p:nvPr>
        </p:nvSpPr>
        <p:spPr/>
        <p:txBody>
          <a:bodyPr/>
          <a:lstStyle>
            <a:lvl1pPr>
              <a:defRPr/>
            </a:lvl1pPr>
          </a:lstStyle>
          <a:p>
            <a:pPr>
              <a:defRPr/>
            </a:pPr>
            <a:fld id="{75094131-A6B4-4EFF-BAEA-887FA3D1E6B2}" type="slidenum">
              <a:rPr lang="en-US"/>
              <a:pPr>
                <a:defRPr/>
              </a:pPr>
              <a:t>‹#›</a:t>
            </a:fld>
            <a:endParaRPr lang="en-US"/>
          </a:p>
        </p:txBody>
      </p:sp>
    </p:spTree>
    <p:extLst>
      <p:ext uri="{BB962C8B-B14F-4D97-AF65-F5344CB8AC3E}">
        <p14:creationId xmlns:p14="http://schemas.microsoft.com/office/powerpoint/2010/main" val="50563652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6" name="Rectangle 6"/>
          <p:cNvSpPr>
            <a:spLocks noGrp="1" noChangeArrowheads="1"/>
          </p:cNvSpPr>
          <p:nvPr>
            <p:ph type="ftr" sz="quarter" idx="11"/>
          </p:nvPr>
        </p:nvSpPr>
        <p:spPr/>
        <p:txBody>
          <a:bodyPr/>
          <a:lstStyle>
            <a:lvl1pPr>
              <a:defRPr smtClean="0"/>
            </a:lvl1pPr>
          </a:lstStyle>
          <a:p>
            <a:pPr>
              <a:defRPr/>
            </a:pPr>
            <a:r>
              <a:rPr lang="en-US"/>
              <a:t>Copyright © Texas Education Agency, 2012. All rights reserved. Images and other multimedia content used with permission. </a:t>
            </a:r>
          </a:p>
        </p:txBody>
      </p:sp>
      <p:sp>
        <p:nvSpPr>
          <p:cNvPr id="7" name="Rectangle 7"/>
          <p:cNvSpPr>
            <a:spLocks noGrp="1" noChangeArrowheads="1"/>
          </p:cNvSpPr>
          <p:nvPr>
            <p:ph type="sldNum" sz="quarter" idx="12"/>
          </p:nvPr>
        </p:nvSpPr>
        <p:spPr/>
        <p:txBody>
          <a:bodyPr/>
          <a:lstStyle>
            <a:lvl1pPr>
              <a:defRPr/>
            </a:lvl1pPr>
          </a:lstStyle>
          <a:p>
            <a:pPr>
              <a:defRPr/>
            </a:pPr>
            <a:fld id="{EE893E2F-BFC8-4115-84BD-5DBE80FEC723}" type="slidenum">
              <a:rPr lang="en-US"/>
              <a:pPr>
                <a:defRPr/>
              </a:pPr>
              <a:t>‹#›</a:t>
            </a:fld>
            <a:endParaRPr lang="en-US"/>
          </a:p>
        </p:txBody>
      </p:sp>
    </p:spTree>
    <p:extLst>
      <p:ext uri="{BB962C8B-B14F-4D97-AF65-F5344CB8AC3E}">
        <p14:creationId xmlns:p14="http://schemas.microsoft.com/office/powerpoint/2010/main" val="399173714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8" name="Rectangle 6"/>
          <p:cNvSpPr>
            <a:spLocks noGrp="1" noChangeArrowheads="1"/>
          </p:cNvSpPr>
          <p:nvPr>
            <p:ph type="ftr" sz="quarter" idx="11"/>
          </p:nvPr>
        </p:nvSpPr>
        <p:spPr/>
        <p:txBody>
          <a:bodyPr/>
          <a:lstStyle>
            <a:lvl1pPr>
              <a:defRPr smtClean="0"/>
            </a:lvl1pPr>
          </a:lstStyle>
          <a:p>
            <a:pPr>
              <a:defRPr/>
            </a:pPr>
            <a:r>
              <a:rPr lang="en-US"/>
              <a:t>Copyright © Texas Education Agency, 2012. All rights reserved. Images and other multimedia content used with permission. </a:t>
            </a:r>
          </a:p>
        </p:txBody>
      </p:sp>
      <p:sp>
        <p:nvSpPr>
          <p:cNvPr id="9" name="Rectangle 7"/>
          <p:cNvSpPr>
            <a:spLocks noGrp="1" noChangeArrowheads="1"/>
          </p:cNvSpPr>
          <p:nvPr>
            <p:ph type="sldNum" sz="quarter" idx="12"/>
          </p:nvPr>
        </p:nvSpPr>
        <p:spPr/>
        <p:txBody>
          <a:bodyPr/>
          <a:lstStyle>
            <a:lvl1pPr>
              <a:defRPr/>
            </a:lvl1pPr>
          </a:lstStyle>
          <a:p>
            <a:pPr>
              <a:defRPr/>
            </a:pPr>
            <a:fld id="{AB41B354-46CC-4CF0-BE1E-5AFF218F5983}" type="slidenum">
              <a:rPr lang="en-US"/>
              <a:pPr>
                <a:defRPr/>
              </a:pPr>
              <a:t>‹#›</a:t>
            </a:fld>
            <a:endParaRPr lang="en-US"/>
          </a:p>
        </p:txBody>
      </p:sp>
    </p:spTree>
    <p:extLst>
      <p:ext uri="{BB962C8B-B14F-4D97-AF65-F5344CB8AC3E}">
        <p14:creationId xmlns:p14="http://schemas.microsoft.com/office/powerpoint/2010/main" val="247861931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4" name="Rectangle 6"/>
          <p:cNvSpPr>
            <a:spLocks noGrp="1" noChangeArrowheads="1"/>
          </p:cNvSpPr>
          <p:nvPr>
            <p:ph type="ftr" sz="quarter" idx="11"/>
          </p:nvPr>
        </p:nvSpPr>
        <p:spPr/>
        <p:txBody>
          <a:bodyPr/>
          <a:lstStyle>
            <a:lvl1pPr>
              <a:defRPr smtClean="0"/>
            </a:lvl1pPr>
          </a:lstStyle>
          <a:p>
            <a:pPr>
              <a:defRPr/>
            </a:pPr>
            <a:r>
              <a:rPr lang="en-US"/>
              <a:t>Copyright © Texas Education Agency, 2012. All rights reserved. Images and other multimedia content used with permission. </a:t>
            </a:r>
          </a:p>
        </p:txBody>
      </p:sp>
      <p:sp>
        <p:nvSpPr>
          <p:cNvPr id="5" name="Rectangle 7"/>
          <p:cNvSpPr>
            <a:spLocks noGrp="1" noChangeArrowheads="1"/>
          </p:cNvSpPr>
          <p:nvPr>
            <p:ph type="sldNum" sz="quarter" idx="12"/>
          </p:nvPr>
        </p:nvSpPr>
        <p:spPr/>
        <p:txBody>
          <a:bodyPr/>
          <a:lstStyle>
            <a:lvl1pPr>
              <a:defRPr/>
            </a:lvl1pPr>
          </a:lstStyle>
          <a:p>
            <a:pPr>
              <a:defRPr/>
            </a:pPr>
            <a:fld id="{55972E07-FB05-4156-913A-0C3760BD3105}" type="slidenum">
              <a:rPr lang="en-US"/>
              <a:pPr>
                <a:defRPr/>
              </a:pPr>
              <a:t>‹#›</a:t>
            </a:fld>
            <a:endParaRPr lang="en-US"/>
          </a:p>
        </p:txBody>
      </p:sp>
    </p:spTree>
    <p:extLst>
      <p:ext uri="{BB962C8B-B14F-4D97-AF65-F5344CB8AC3E}">
        <p14:creationId xmlns:p14="http://schemas.microsoft.com/office/powerpoint/2010/main" val="403705199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3" name="Rectangle 6"/>
          <p:cNvSpPr>
            <a:spLocks noGrp="1" noChangeArrowheads="1"/>
          </p:cNvSpPr>
          <p:nvPr>
            <p:ph type="ftr" sz="quarter" idx="11"/>
          </p:nvPr>
        </p:nvSpPr>
        <p:spPr/>
        <p:txBody>
          <a:bodyPr/>
          <a:lstStyle>
            <a:lvl1pPr>
              <a:defRPr smtClean="0"/>
            </a:lvl1pPr>
          </a:lstStyle>
          <a:p>
            <a:pPr>
              <a:defRPr/>
            </a:pPr>
            <a:r>
              <a:rPr lang="en-US"/>
              <a:t>Copyright © Texas Education Agency, 2012. All rights reserved. Images and other multimedia content used with permission. </a:t>
            </a:r>
          </a:p>
        </p:txBody>
      </p:sp>
      <p:sp>
        <p:nvSpPr>
          <p:cNvPr id="4" name="Rectangle 7"/>
          <p:cNvSpPr>
            <a:spLocks noGrp="1" noChangeArrowheads="1"/>
          </p:cNvSpPr>
          <p:nvPr>
            <p:ph type="sldNum" sz="quarter" idx="12"/>
          </p:nvPr>
        </p:nvSpPr>
        <p:spPr/>
        <p:txBody>
          <a:bodyPr/>
          <a:lstStyle>
            <a:lvl1pPr>
              <a:defRPr/>
            </a:lvl1pPr>
          </a:lstStyle>
          <a:p>
            <a:pPr>
              <a:defRPr/>
            </a:pPr>
            <a:fld id="{DA7734BC-4BA3-4315-819C-E072502DBCAC}" type="slidenum">
              <a:rPr lang="en-US"/>
              <a:pPr>
                <a:defRPr/>
              </a:pPr>
              <a:t>‹#›</a:t>
            </a:fld>
            <a:endParaRPr lang="en-US"/>
          </a:p>
        </p:txBody>
      </p:sp>
    </p:spTree>
    <p:extLst>
      <p:ext uri="{BB962C8B-B14F-4D97-AF65-F5344CB8AC3E}">
        <p14:creationId xmlns:p14="http://schemas.microsoft.com/office/powerpoint/2010/main" val="3090984116"/>
      </p:ext>
    </p:extLst>
  </p:cSld>
  <p:clrMapOvr>
    <a:masterClrMapping/>
  </p:clrMapOvr>
  <p:transition xmlns:p14="http://schemas.microsoft.com/office/powerpoint/2010/mai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6" name="Rectangle 6"/>
          <p:cNvSpPr>
            <a:spLocks noGrp="1" noChangeArrowheads="1"/>
          </p:cNvSpPr>
          <p:nvPr>
            <p:ph type="ftr" sz="quarter" idx="11"/>
          </p:nvPr>
        </p:nvSpPr>
        <p:spPr/>
        <p:txBody>
          <a:bodyPr/>
          <a:lstStyle>
            <a:lvl1pPr>
              <a:defRPr smtClean="0"/>
            </a:lvl1pPr>
          </a:lstStyle>
          <a:p>
            <a:pPr>
              <a:defRPr/>
            </a:pPr>
            <a:r>
              <a:rPr lang="en-US"/>
              <a:t>Copyright © Texas Education Agency, 2012. All rights reserved. Images and other multimedia content used with permission. </a:t>
            </a:r>
          </a:p>
        </p:txBody>
      </p:sp>
      <p:sp>
        <p:nvSpPr>
          <p:cNvPr id="7" name="Rectangle 7"/>
          <p:cNvSpPr>
            <a:spLocks noGrp="1" noChangeArrowheads="1"/>
          </p:cNvSpPr>
          <p:nvPr>
            <p:ph type="sldNum" sz="quarter" idx="12"/>
          </p:nvPr>
        </p:nvSpPr>
        <p:spPr/>
        <p:txBody>
          <a:bodyPr/>
          <a:lstStyle>
            <a:lvl1pPr>
              <a:defRPr/>
            </a:lvl1pPr>
          </a:lstStyle>
          <a:p>
            <a:pPr>
              <a:defRPr/>
            </a:pPr>
            <a:fld id="{B0AA0D2C-2F52-4D68-8FE2-1E25F420195A}" type="slidenum">
              <a:rPr lang="en-US"/>
              <a:pPr>
                <a:defRPr/>
              </a:pPr>
              <a:t>‹#›</a:t>
            </a:fld>
            <a:endParaRPr lang="en-US"/>
          </a:p>
        </p:txBody>
      </p:sp>
    </p:spTree>
    <p:extLst>
      <p:ext uri="{BB962C8B-B14F-4D97-AF65-F5344CB8AC3E}">
        <p14:creationId xmlns:p14="http://schemas.microsoft.com/office/powerpoint/2010/main" val="3626163595"/>
      </p:ext>
    </p:extLst>
  </p:cSld>
  <p:clrMapOvr>
    <a:masterClrMapping/>
  </p:clrMapOvr>
  <p:transition xmlns:p14="http://schemas.microsoft.com/office/powerpoint/2010/mai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xfrm>
            <a:off x="457200" y="6248400"/>
            <a:ext cx="3429000" cy="457200"/>
          </a:xfrm>
          <a:prstGeom prst="rect">
            <a:avLst/>
          </a:prstGeom>
        </p:spPr>
        <p:txBody>
          <a:bodyPr/>
          <a:lstStyle>
            <a:lvl1pPr>
              <a:defRPr>
                <a:latin typeface="Arial" charset="0"/>
                <a:ea typeface="+mn-ea"/>
                <a:cs typeface="+mn-cs"/>
              </a:defRPr>
            </a:lvl1pPr>
          </a:lstStyle>
          <a:p>
            <a:pPr>
              <a:defRPr/>
            </a:pPr>
            <a:endParaRPr lang="en-US"/>
          </a:p>
        </p:txBody>
      </p:sp>
      <p:sp>
        <p:nvSpPr>
          <p:cNvPr id="6" name="Rectangle 6"/>
          <p:cNvSpPr>
            <a:spLocks noGrp="1" noChangeArrowheads="1"/>
          </p:cNvSpPr>
          <p:nvPr>
            <p:ph type="ftr" sz="quarter" idx="11"/>
          </p:nvPr>
        </p:nvSpPr>
        <p:spPr/>
        <p:txBody>
          <a:bodyPr/>
          <a:lstStyle>
            <a:lvl1pPr>
              <a:defRPr smtClean="0"/>
            </a:lvl1pPr>
          </a:lstStyle>
          <a:p>
            <a:pPr>
              <a:defRPr/>
            </a:pPr>
            <a:r>
              <a:rPr lang="en-US"/>
              <a:t>Copyright © Texas Education Agency, 2012. All rights reserved. Images and other multimedia content used with permission. </a:t>
            </a:r>
          </a:p>
        </p:txBody>
      </p:sp>
      <p:sp>
        <p:nvSpPr>
          <p:cNvPr id="7" name="Rectangle 7"/>
          <p:cNvSpPr>
            <a:spLocks noGrp="1" noChangeArrowheads="1"/>
          </p:cNvSpPr>
          <p:nvPr>
            <p:ph type="sldNum" sz="quarter" idx="12"/>
          </p:nvPr>
        </p:nvSpPr>
        <p:spPr/>
        <p:txBody>
          <a:bodyPr/>
          <a:lstStyle>
            <a:lvl1pPr>
              <a:defRPr/>
            </a:lvl1pPr>
          </a:lstStyle>
          <a:p>
            <a:pPr>
              <a:defRPr/>
            </a:pPr>
            <a:fld id="{17A16D1D-BD85-4E3C-AA2E-0B9EDFAB6895}" type="slidenum">
              <a:rPr lang="en-US"/>
              <a:pPr>
                <a:defRPr/>
              </a:pPr>
              <a:t>‹#›</a:t>
            </a:fld>
            <a:endParaRPr lang="en-US"/>
          </a:p>
        </p:txBody>
      </p:sp>
    </p:spTree>
    <p:extLst>
      <p:ext uri="{BB962C8B-B14F-4D97-AF65-F5344CB8AC3E}">
        <p14:creationId xmlns:p14="http://schemas.microsoft.com/office/powerpoint/2010/main" val="1064608151"/>
      </p:ext>
    </p:extLst>
  </p:cSld>
  <p:clrMapOvr>
    <a:masterClrMapping/>
  </p:clrMapOvr>
  <p:transition xmlns:p14="http://schemas.microsoft.com/office/powerpoint/2010/main" spd="med">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FBFB"/>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57200" y="122238"/>
            <a:ext cx="6248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14" name="Rectangle 6"/>
          <p:cNvSpPr>
            <a:spLocks noGrp="1" noChangeArrowheads="1"/>
          </p:cNvSpPr>
          <p:nvPr>
            <p:ph type="ftr" sz="quarter" idx="3"/>
          </p:nvPr>
        </p:nvSpPr>
        <p:spPr bwMode="auto">
          <a:xfrm>
            <a:off x="2667000" y="6248400"/>
            <a:ext cx="3886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solidFill>
                  <a:schemeClr val="tx1"/>
                </a:solidFill>
                <a:latin typeface="Arial" pitchFamily="34" charset="0"/>
                <a:ea typeface="ＭＳ Ｐゴシック" charset="-128"/>
                <a:cs typeface="+mn-cs"/>
              </a:defRPr>
            </a:lvl1pPr>
          </a:lstStyle>
          <a:p>
            <a:pPr>
              <a:defRPr/>
            </a:pPr>
            <a:r>
              <a:rPr lang="en-US"/>
              <a:t>Copyright © Texas Education Agency, 2012. All rights reserved. Images and other multimedia content used with permission. </a:t>
            </a:r>
          </a:p>
        </p:txBody>
      </p:sp>
      <p:sp>
        <p:nvSpPr>
          <p:cNvPr id="4301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latin typeface="Arial" pitchFamily="34" charset="0"/>
                <a:ea typeface="ＭＳ Ｐゴシック" charset="-128"/>
                <a:cs typeface="+mn-cs"/>
              </a:defRPr>
            </a:lvl1pPr>
          </a:lstStyle>
          <a:p>
            <a:pPr>
              <a:defRPr/>
            </a:pPr>
            <a:fld id="{F83B7AF5-B538-4CFA-8BF1-742098D701CD}" type="slidenum">
              <a:rPr lang="en-US"/>
              <a:pPr>
                <a:defRPr/>
              </a:pPr>
              <a:t>‹#›</a:t>
            </a:fld>
            <a:endParaRPr lang="en-US"/>
          </a:p>
        </p:txBody>
      </p:sp>
      <p:pic>
        <p:nvPicPr>
          <p:cNvPr id="1030" name="Picture 7" descr="ARTS_SMcopy.jpg"/>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6729413" y="381000"/>
            <a:ext cx="218598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Lst>
  <p:transition xmlns:p14="http://schemas.microsoft.com/office/powerpoint/2010/main" spd="med">
    <p:fade/>
  </p:transition>
  <p:timing>
    <p:tnLst>
      <p:par>
        <p:cTn xmlns:p14="http://schemas.microsoft.com/office/powerpoint/2010/mai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ＭＳ Ｐゴシック" charset="0"/>
          <a:cs typeface="+mj-cs"/>
        </a:defRPr>
      </a:lvl1pPr>
      <a:lvl2pPr algn="l" rtl="0" eaLnBrk="0" fontAlgn="base" hangingPunct="0">
        <a:spcBef>
          <a:spcPct val="0"/>
        </a:spcBef>
        <a:spcAft>
          <a:spcPct val="0"/>
        </a:spcAft>
        <a:defRPr sz="3900" b="1">
          <a:solidFill>
            <a:schemeClr val="tx2"/>
          </a:solidFill>
          <a:latin typeface="Arial" charset="0"/>
          <a:ea typeface="ＭＳ Ｐゴシック" charset="0"/>
        </a:defRPr>
      </a:lvl2pPr>
      <a:lvl3pPr algn="l" rtl="0" eaLnBrk="0" fontAlgn="base" hangingPunct="0">
        <a:spcBef>
          <a:spcPct val="0"/>
        </a:spcBef>
        <a:spcAft>
          <a:spcPct val="0"/>
        </a:spcAft>
        <a:defRPr sz="3900" b="1">
          <a:solidFill>
            <a:schemeClr val="tx2"/>
          </a:solidFill>
          <a:latin typeface="Arial" charset="0"/>
          <a:ea typeface="ＭＳ Ｐゴシック" charset="0"/>
        </a:defRPr>
      </a:lvl3pPr>
      <a:lvl4pPr algn="l" rtl="0" eaLnBrk="0" fontAlgn="base" hangingPunct="0">
        <a:spcBef>
          <a:spcPct val="0"/>
        </a:spcBef>
        <a:spcAft>
          <a:spcPct val="0"/>
        </a:spcAft>
        <a:defRPr sz="3900" b="1">
          <a:solidFill>
            <a:schemeClr val="tx2"/>
          </a:solidFill>
          <a:latin typeface="Arial" charset="0"/>
          <a:ea typeface="ＭＳ Ｐゴシック" charset="0"/>
        </a:defRPr>
      </a:lvl4pPr>
      <a:lvl5pPr algn="l" rtl="0" eaLnBrk="0" fontAlgn="base" hangingPunct="0">
        <a:spcBef>
          <a:spcPct val="0"/>
        </a:spcBef>
        <a:spcAft>
          <a:spcPct val="0"/>
        </a:spcAft>
        <a:defRPr sz="3900" b="1">
          <a:solidFill>
            <a:schemeClr val="tx2"/>
          </a:solidFill>
          <a:latin typeface="Arial" charset="0"/>
          <a:ea typeface="ＭＳ Ｐゴシック"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rgbClr val="000066"/>
          </a:solidFill>
          <a:latin typeface="+mn-lt"/>
          <a:ea typeface="ＭＳ Ｐゴシック" charset="0"/>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rgbClr val="000066"/>
          </a:solidFill>
          <a:latin typeface="+mn-lt"/>
          <a:ea typeface="ＭＳ Ｐゴシック" charset="0"/>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rgbClr val="000066"/>
          </a:solidFill>
          <a:latin typeface="+mn-lt"/>
          <a:ea typeface="ＭＳ Ｐゴシック" charset="0"/>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rgbClr val="000066"/>
          </a:solidFill>
          <a:latin typeface="+mn-lt"/>
          <a:ea typeface="ＭＳ Ｐゴシック" charset="0"/>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rgbClr val="000066"/>
          </a:solidFill>
          <a:latin typeface="+mn-lt"/>
          <a:ea typeface="ＭＳ Ｐゴシック" charset="0"/>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rgbClr val="000066"/>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rgbClr val="000066"/>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rgbClr val="000066"/>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6"/>
          <p:cNvSpPr>
            <a:spLocks noGrp="1" noChangeArrowheads="1"/>
          </p:cNvSpPr>
          <p:nvPr>
            <p:ph type="ctrTitle"/>
          </p:nvPr>
        </p:nvSpPr>
        <p:spPr/>
        <p:txBody>
          <a:bodyPr/>
          <a:lstStyle/>
          <a:p>
            <a:pPr eaLnBrk="1" hangingPunct="1"/>
            <a:r>
              <a:rPr lang="en-US" sz="4000" smtClean="0">
                <a:ea typeface="ＭＳ Ｐゴシック" pitchFamily="34" charset="-128"/>
              </a:rPr>
              <a:t>Animation</a:t>
            </a:r>
          </a:p>
        </p:txBody>
      </p:sp>
      <p:sp>
        <p:nvSpPr>
          <p:cNvPr id="18434" name="Rectangle 5"/>
          <p:cNvSpPr>
            <a:spLocks noGrp="1" noChangeArrowheads="1"/>
          </p:cNvSpPr>
          <p:nvPr>
            <p:ph type="subTitle" idx="1"/>
          </p:nvPr>
        </p:nvSpPr>
        <p:spPr>
          <a:xfrm>
            <a:off x="4572000" y="2971800"/>
            <a:ext cx="4038600" cy="2590800"/>
          </a:xfrm>
        </p:spPr>
        <p:txBody>
          <a:bodyPr/>
          <a:lstStyle/>
          <a:p>
            <a:pPr eaLnBrk="1" hangingPunct="1">
              <a:defRPr/>
            </a:pPr>
            <a:r>
              <a:rPr lang="en-US" dirty="0" smtClean="0">
                <a:solidFill>
                  <a:schemeClr val="bg2"/>
                </a:solidFill>
                <a:ea typeface="ＭＳ Ｐゴシック" pitchFamily="34" charset="-128"/>
              </a:rPr>
              <a:t> </a:t>
            </a:r>
            <a:r>
              <a:rPr lang="en-US" dirty="0">
                <a:solidFill>
                  <a:schemeClr val="bg1">
                    <a:lumMod val="65000"/>
                  </a:schemeClr>
                </a:solidFill>
              </a:rPr>
              <a:t>Creating the Bouncing Ball: </a:t>
            </a:r>
            <a:endParaRPr lang="en-US" dirty="0" smtClean="0">
              <a:solidFill>
                <a:schemeClr val="bg1">
                  <a:lumMod val="65000"/>
                </a:schemeClr>
              </a:solidFill>
            </a:endParaRPr>
          </a:p>
          <a:p>
            <a:pPr eaLnBrk="1" hangingPunct="1">
              <a:defRPr/>
            </a:pPr>
            <a:r>
              <a:rPr lang="en-US" dirty="0" smtClean="0">
                <a:solidFill>
                  <a:schemeClr val="bg1">
                    <a:lumMod val="65000"/>
                  </a:schemeClr>
                </a:solidFill>
              </a:rPr>
              <a:t>Arcs</a:t>
            </a:r>
            <a:r>
              <a:rPr lang="en-US" dirty="0">
                <a:solidFill>
                  <a:schemeClr val="bg1">
                    <a:lumMod val="65000"/>
                  </a:schemeClr>
                </a:solidFill>
              </a:rPr>
              <a:t>, Easing, and Squash and Stretch</a:t>
            </a:r>
            <a:endParaRPr lang="en-US" dirty="0" smtClean="0">
              <a:solidFill>
                <a:schemeClr val="bg1">
                  <a:lumMod val="65000"/>
                </a:schemeClr>
              </a:solidFill>
              <a:ea typeface="ＭＳ Ｐゴシック" pitchFamily="34" charset="-128"/>
            </a:endParaRPr>
          </a:p>
        </p:txBody>
      </p:sp>
      <p:sp>
        <p:nvSpPr>
          <p:cNvPr id="18435" name="Rectangle 7"/>
          <p:cNvSpPr>
            <a:spLocks noGrp="1" noChangeArrowheads="1"/>
          </p:cNvSpPr>
          <p:nvPr>
            <p:ph type="sldNum" sz="quarter" idx="10"/>
          </p:nvPr>
        </p:nvSpPr>
        <p:spPr/>
        <p:txBody>
          <a:bodyPr/>
          <a:lstStyle/>
          <a:p>
            <a:pPr>
              <a:defRPr/>
            </a:pPr>
            <a:fld id="{D6829FB0-5FBD-4712-B945-2B26DA9DE455}" type="slidenum">
              <a:rPr lang="en-US" smtClean="0">
                <a:latin typeface="Arial" charset="0"/>
                <a:ea typeface="ＭＳ Ｐゴシック" pitchFamily="34" charset="-128"/>
              </a:rPr>
              <a:pPr>
                <a:defRPr/>
              </a:pPr>
              <a:t>1</a:t>
            </a:fld>
            <a:endParaRPr lang="en-US" smtClean="0">
              <a:latin typeface="Arial" charset="0"/>
              <a:ea typeface="ＭＳ Ｐゴシック" pitchFamily="34" charset="-128"/>
            </a:endParaRPr>
          </a:p>
        </p:txBody>
      </p:sp>
      <p:sp>
        <p:nvSpPr>
          <p:cNvPr id="18436" name="Footer Placeholder 5"/>
          <p:cNvSpPr>
            <a:spLocks noGrp="1"/>
          </p:cNvSpPr>
          <p:nvPr>
            <p:ph type="ftr" sz="quarter" idx="11"/>
          </p:nvPr>
        </p:nvSpPr>
        <p:spPr>
          <a:xfrm>
            <a:off x="2590800" y="6248400"/>
            <a:ext cx="3962400" cy="457200"/>
          </a:xfrm>
        </p:spPr>
        <p:txBody>
          <a:bodyPr/>
          <a:lstStyle/>
          <a:p>
            <a:pPr>
              <a:defRPr/>
            </a:pPr>
            <a:r>
              <a:rPr lang="en-US">
                <a:latin typeface="Arial" charset="0"/>
                <a:ea typeface="ＭＳ Ｐゴシック" pitchFamily="34" charset="-128"/>
              </a:rPr>
              <a:t>Copyright © Texas Education Agency, 2012. All rights reserved. Images and other multimedia content used with permission. </a:t>
            </a:r>
          </a:p>
        </p:txBody>
      </p:sp>
      <p:sp>
        <p:nvSpPr>
          <p:cNvPr id="18437" name="Rectangle 2"/>
          <p:cNvSpPr>
            <a:spLocks noChangeArrowheads="1"/>
          </p:cNvSpPr>
          <p:nvPr/>
        </p:nvSpPr>
        <p:spPr bwMode="auto">
          <a:xfrm>
            <a:off x="574675" y="5181600"/>
            <a:ext cx="361632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900">
                <a:solidFill>
                  <a:schemeClr val="tx1"/>
                </a:solidFill>
              </a:rPr>
              <a:t>This work has been released into the public domain by its author, Branko at the English Wikipedia project. This applies worldwide.</a:t>
            </a:r>
          </a:p>
        </p:txBody>
      </p:sp>
      <p:pic>
        <p:nvPicPr>
          <p:cNvPr id="18438"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4525" y="2057400"/>
            <a:ext cx="3429000"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r>
              <a:rPr lang="en-US" smtClean="0">
                <a:ea typeface="ＭＳ Ｐゴシック" pitchFamily="34" charset="-128"/>
              </a:rPr>
              <a:t>Squash</a:t>
            </a:r>
          </a:p>
        </p:txBody>
      </p:sp>
      <p:sp>
        <p:nvSpPr>
          <p:cNvPr id="28674" name="Rectangle 3"/>
          <p:cNvSpPr>
            <a:spLocks noGrp="1" noChangeArrowheads="1"/>
          </p:cNvSpPr>
          <p:nvPr>
            <p:ph type="body" idx="1"/>
          </p:nvPr>
        </p:nvSpPr>
        <p:spPr/>
        <p:txBody>
          <a:bodyPr/>
          <a:lstStyle/>
          <a:p>
            <a:pPr marL="4763" indent="-4763">
              <a:buFont typeface="Wingdings" pitchFamily="2" charset="2"/>
              <a:buNone/>
            </a:pPr>
            <a:r>
              <a:rPr lang="en-US" smtClean="0">
                <a:ea typeface="ＭＳ Ｐゴシック" pitchFamily="34" charset="-128"/>
              </a:rPr>
              <a:t>When it impacts the ground, it squashes. The volume must remain the same. If an object becomes wider (squashed) it must also become shorter. Squeezing a balloon illustrates the concept of constant volume while squashing and stretching.</a:t>
            </a:r>
          </a:p>
        </p:txBody>
      </p:sp>
      <p:sp>
        <p:nvSpPr>
          <p:cNvPr id="2" name="Footer Placeholder 1"/>
          <p:cNvSpPr>
            <a:spLocks noGrp="1"/>
          </p:cNvSpPr>
          <p:nvPr>
            <p:ph type="ftr" sz="quarter" idx="10"/>
          </p:nvPr>
        </p:nvSpPr>
        <p:spPr/>
        <p:txBody>
          <a:bodyPr/>
          <a:lstStyle/>
          <a:p>
            <a:pPr>
              <a:defRPr/>
            </a:pPr>
            <a:r>
              <a:rPr lang="en-US"/>
              <a:t>Copyright © Texas Education Agency, 2012. All rights reserved. Images and other multimedia content used with permission. </a:t>
            </a:r>
          </a:p>
        </p:txBody>
      </p:sp>
      <p:sp>
        <p:nvSpPr>
          <p:cNvPr id="3" name="Slide Number Placeholder 2"/>
          <p:cNvSpPr>
            <a:spLocks noGrp="1"/>
          </p:cNvSpPr>
          <p:nvPr>
            <p:ph type="sldNum" sz="quarter" idx="11"/>
          </p:nvPr>
        </p:nvSpPr>
        <p:spPr/>
        <p:txBody>
          <a:bodyPr/>
          <a:lstStyle/>
          <a:p>
            <a:pPr>
              <a:defRPr/>
            </a:pPr>
            <a:fld id="{CFD6D551-556C-445A-AC6B-FDA39BBDBB58}" type="slidenum">
              <a:rPr lang="en-US" smtClean="0"/>
              <a:pPr>
                <a:defRPr/>
              </a:pPr>
              <a:t>10</a:t>
            </a:fld>
            <a:endParaRPr lang="en-US"/>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smtClean="0">
                <a:ea typeface="ＭＳ Ｐゴシック" pitchFamily="34" charset="-128"/>
              </a:rPr>
              <a:t>Squash at Impact</a:t>
            </a:r>
          </a:p>
        </p:txBody>
      </p:sp>
      <p:pic>
        <p:nvPicPr>
          <p:cNvPr id="29698" name="Picture 4" descr="bounce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371600"/>
            <a:ext cx="4433888"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pPr>
              <a:defRPr/>
            </a:pPr>
            <a:r>
              <a:rPr lang="en-US"/>
              <a:t>Copyright © Texas Education Agency, 2012. All rights reserved. Images and other multimedia content used with permission. </a:t>
            </a:r>
          </a:p>
        </p:txBody>
      </p:sp>
      <p:sp>
        <p:nvSpPr>
          <p:cNvPr id="3" name="Slide Number Placeholder 2"/>
          <p:cNvSpPr>
            <a:spLocks noGrp="1"/>
          </p:cNvSpPr>
          <p:nvPr>
            <p:ph type="sldNum" sz="quarter" idx="11"/>
          </p:nvPr>
        </p:nvSpPr>
        <p:spPr/>
        <p:txBody>
          <a:bodyPr/>
          <a:lstStyle/>
          <a:p>
            <a:pPr>
              <a:defRPr/>
            </a:pPr>
            <a:fld id="{A0D6F557-1C0A-4E42-BCA0-A58F36982450}" type="slidenum">
              <a:rPr lang="en-US" smtClean="0"/>
              <a:pPr>
                <a:defRPr/>
              </a:pPr>
              <a:t>11</a:t>
            </a:fld>
            <a:endParaRPr lang="en-US"/>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r>
              <a:rPr lang="en-US" smtClean="0">
                <a:ea typeface="ＭＳ Ｐゴシック" pitchFamily="34" charset="-128"/>
              </a:rPr>
              <a:t>Stretch</a:t>
            </a:r>
          </a:p>
        </p:txBody>
      </p:sp>
      <p:sp>
        <p:nvSpPr>
          <p:cNvPr id="30722" name="Rectangle 3"/>
          <p:cNvSpPr>
            <a:spLocks noGrp="1" noChangeArrowheads="1"/>
          </p:cNvSpPr>
          <p:nvPr>
            <p:ph type="body" idx="1"/>
          </p:nvPr>
        </p:nvSpPr>
        <p:spPr/>
        <p:txBody>
          <a:bodyPr/>
          <a:lstStyle/>
          <a:p>
            <a:pPr marL="4763" indent="-4763">
              <a:buFont typeface="Wingdings" pitchFamily="2" charset="2"/>
              <a:buNone/>
            </a:pPr>
            <a:r>
              <a:rPr lang="en-US" smtClean="0">
                <a:ea typeface="ＭＳ Ｐゴシック" pitchFamily="34" charset="-128"/>
              </a:rPr>
              <a:t>At some point as the ball falls, it stretches. When it impacts the ground, it squashes. When it bounces off the ground, it stretches again. Note how quickly the ball regains its circular shape. </a:t>
            </a:r>
          </a:p>
        </p:txBody>
      </p:sp>
      <p:sp>
        <p:nvSpPr>
          <p:cNvPr id="2" name="Footer Placeholder 1"/>
          <p:cNvSpPr>
            <a:spLocks noGrp="1"/>
          </p:cNvSpPr>
          <p:nvPr>
            <p:ph type="ftr" sz="quarter" idx="10"/>
          </p:nvPr>
        </p:nvSpPr>
        <p:spPr/>
        <p:txBody>
          <a:bodyPr/>
          <a:lstStyle/>
          <a:p>
            <a:pPr>
              <a:defRPr/>
            </a:pPr>
            <a:r>
              <a:rPr lang="en-US"/>
              <a:t>Copyright © Texas Education Agency, 2012. All rights reserved. Images and other multimedia content used with permission. </a:t>
            </a:r>
          </a:p>
        </p:txBody>
      </p:sp>
      <p:sp>
        <p:nvSpPr>
          <p:cNvPr id="3" name="Slide Number Placeholder 2"/>
          <p:cNvSpPr>
            <a:spLocks noGrp="1"/>
          </p:cNvSpPr>
          <p:nvPr>
            <p:ph type="sldNum" sz="quarter" idx="11"/>
          </p:nvPr>
        </p:nvSpPr>
        <p:spPr/>
        <p:txBody>
          <a:bodyPr/>
          <a:lstStyle/>
          <a:p>
            <a:pPr>
              <a:defRPr/>
            </a:pPr>
            <a:fld id="{C9D5AC43-FDED-4053-910D-A833B6A3DE43}" type="slidenum">
              <a:rPr lang="en-US" smtClean="0"/>
              <a:pPr>
                <a:defRPr/>
              </a:pPr>
              <a:t>12</a:t>
            </a:fld>
            <a:endParaRPr lang="en-US"/>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smtClean="0">
                <a:ea typeface="ＭＳ Ｐゴシック" pitchFamily="34" charset="-128"/>
              </a:rPr>
              <a:t>Stretch Before and After Impact</a:t>
            </a:r>
          </a:p>
        </p:txBody>
      </p:sp>
      <p:pic>
        <p:nvPicPr>
          <p:cNvPr id="31746" name="Picture 4" descr="bounce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447800"/>
            <a:ext cx="4433888"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pPr>
              <a:defRPr/>
            </a:pPr>
            <a:r>
              <a:rPr lang="en-US"/>
              <a:t>Copyright © Texas Education Agency, 2012. All rights reserved. Images and other multimedia content used with permission. </a:t>
            </a:r>
          </a:p>
        </p:txBody>
      </p:sp>
      <p:sp>
        <p:nvSpPr>
          <p:cNvPr id="3" name="Slide Number Placeholder 2"/>
          <p:cNvSpPr>
            <a:spLocks noGrp="1"/>
          </p:cNvSpPr>
          <p:nvPr>
            <p:ph type="sldNum" sz="quarter" idx="11"/>
          </p:nvPr>
        </p:nvSpPr>
        <p:spPr/>
        <p:txBody>
          <a:bodyPr/>
          <a:lstStyle/>
          <a:p>
            <a:pPr>
              <a:defRPr/>
            </a:pPr>
            <a:fld id="{904700C5-5E87-464F-ACBF-6CF55BBA16C3}" type="slidenum">
              <a:rPr lang="en-US" smtClean="0"/>
              <a:pPr>
                <a:defRPr/>
              </a:pPr>
              <a:t>13</a:t>
            </a:fld>
            <a:endParaRPr lang="en-US"/>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r>
              <a:rPr lang="en-US" smtClean="0">
                <a:ea typeface="ＭＳ Ｐゴシック" pitchFamily="34" charset="-128"/>
              </a:rPr>
              <a:t>Why Create the Bouncing Ball?</a:t>
            </a:r>
          </a:p>
        </p:txBody>
      </p:sp>
      <p:sp>
        <p:nvSpPr>
          <p:cNvPr id="20482" name="Rectangle 3"/>
          <p:cNvSpPr>
            <a:spLocks noGrp="1" noChangeArrowheads="1"/>
          </p:cNvSpPr>
          <p:nvPr>
            <p:ph type="body" idx="1"/>
          </p:nvPr>
        </p:nvSpPr>
        <p:spPr>
          <a:xfrm>
            <a:off x="2438400" y="1752600"/>
            <a:ext cx="6248400" cy="4411663"/>
          </a:xfrm>
        </p:spPr>
        <p:txBody>
          <a:bodyPr/>
          <a:lstStyle/>
          <a:p>
            <a:pPr marL="4763" indent="-4763">
              <a:buFont typeface="Wingdings" pitchFamily="2" charset="2"/>
              <a:buNone/>
            </a:pPr>
            <a:r>
              <a:rPr lang="en-US" smtClean="0">
                <a:ea typeface="ＭＳ Ｐゴシック" pitchFamily="34" charset="-128"/>
              </a:rPr>
              <a:t>The bouncing ball exercise is the starting point for all animators. Unless an animator can make a ball bounce in a believable fashion, it would not be wise to try more complex exercises. All animators should have an example of a bouncing ball somewhere in their portfolio (reel).</a:t>
            </a:r>
          </a:p>
        </p:txBody>
      </p:sp>
      <p:sp>
        <p:nvSpPr>
          <p:cNvPr id="2" name="Footer Placeholder 1"/>
          <p:cNvSpPr>
            <a:spLocks noGrp="1"/>
          </p:cNvSpPr>
          <p:nvPr>
            <p:ph type="ftr" sz="quarter" idx="10"/>
          </p:nvPr>
        </p:nvSpPr>
        <p:spPr/>
        <p:txBody>
          <a:bodyPr/>
          <a:lstStyle/>
          <a:p>
            <a:pPr>
              <a:defRPr/>
            </a:pPr>
            <a:r>
              <a:rPr lang="en-US"/>
              <a:t>Copyright © Texas Education Agency, 2012. All rights reserved. Images and other multimedia content used with permission. </a:t>
            </a:r>
          </a:p>
        </p:txBody>
      </p:sp>
      <p:sp>
        <p:nvSpPr>
          <p:cNvPr id="3" name="Slide Number Placeholder 2"/>
          <p:cNvSpPr>
            <a:spLocks noGrp="1"/>
          </p:cNvSpPr>
          <p:nvPr>
            <p:ph type="sldNum" sz="quarter" idx="11"/>
          </p:nvPr>
        </p:nvSpPr>
        <p:spPr/>
        <p:txBody>
          <a:bodyPr/>
          <a:lstStyle/>
          <a:p>
            <a:pPr>
              <a:defRPr/>
            </a:pPr>
            <a:fld id="{B3287A18-ACA4-4BE2-8B8C-7ED59939E870}" type="slidenum">
              <a:rPr lang="en-US" smtClean="0"/>
              <a:pPr>
                <a:defRPr/>
              </a:pPr>
              <a:t>2</a:t>
            </a:fld>
            <a:endParaRPr lang="en-US"/>
          </a:p>
        </p:txBody>
      </p:sp>
      <p:pic>
        <p:nvPicPr>
          <p:cNvPr id="7" name="Picture 6"/>
          <p:cNvPicPr>
            <a:picLocks noChangeAspect="1"/>
          </p:cNvPicPr>
          <p:nvPr/>
        </p:nvPicPr>
        <p:blipFill>
          <a:blip r:embed="rId2">
            <a:extLst/>
          </a:blip>
          <a:stretch>
            <a:fillRect/>
          </a:stretch>
        </p:blipFill>
        <p:spPr>
          <a:xfrm>
            <a:off x="457199" y="1905000"/>
            <a:ext cx="1600201" cy="1600201"/>
          </a:xfrm>
          <a:prstGeom prst="rect">
            <a:avLst/>
          </a:prstGeom>
          <a:effectLst>
            <a:glow rad="101600">
              <a:schemeClr val="accent4">
                <a:satMod val="175000"/>
                <a:alpha val="40000"/>
              </a:schemeClr>
            </a:glow>
          </a:effectLst>
        </p:spPr>
      </p:pic>
      <p:sp>
        <p:nvSpPr>
          <p:cNvPr id="20486" name="Rectangle 7"/>
          <p:cNvSpPr>
            <a:spLocks noChangeArrowheads="1"/>
          </p:cNvSpPr>
          <p:nvPr/>
        </p:nvSpPr>
        <p:spPr bwMode="auto">
          <a:xfrm>
            <a:off x="381000" y="3581400"/>
            <a:ext cx="1838325"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900">
                <a:solidFill>
                  <a:schemeClr val="tx1"/>
                </a:solidFill>
              </a:rPr>
              <a:t>This work has been released into the public domain by its author, Branko at the English Wikipedia project. This applies worldwide.</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US" smtClean="0">
                <a:ea typeface="ＭＳ Ｐゴシック" pitchFamily="34" charset="-128"/>
              </a:rPr>
              <a:t>Three Principles of Animation</a:t>
            </a:r>
          </a:p>
        </p:txBody>
      </p:sp>
      <p:sp>
        <p:nvSpPr>
          <p:cNvPr id="150531" name="Rectangle 3"/>
          <p:cNvSpPr>
            <a:spLocks noGrp="1" noChangeArrowheads="1"/>
          </p:cNvSpPr>
          <p:nvPr>
            <p:ph type="body" idx="1"/>
          </p:nvPr>
        </p:nvSpPr>
        <p:spPr/>
        <p:txBody>
          <a:bodyPr/>
          <a:lstStyle/>
          <a:p>
            <a:pPr marL="4763" indent="-4763">
              <a:buFont typeface="Wingdings" pitchFamily="2" charset="2"/>
              <a:buNone/>
            </a:pPr>
            <a:r>
              <a:rPr lang="en-US" dirty="0" smtClean="0">
                <a:ea typeface="ＭＳ Ｐゴシック" pitchFamily="34" charset="-128"/>
              </a:rPr>
              <a:t>The bouncing ball covers three of the basic </a:t>
            </a:r>
            <a:r>
              <a:rPr lang="en-US" dirty="0">
                <a:ea typeface="ＭＳ Ｐゴシック" pitchFamily="34" charset="-128"/>
              </a:rPr>
              <a:t>p</a:t>
            </a:r>
            <a:r>
              <a:rPr lang="en-US" dirty="0" smtClean="0">
                <a:ea typeface="ＭＳ Ｐゴシック" pitchFamily="34" charset="-128"/>
              </a:rPr>
              <a:t>rinciples of animation:</a:t>
            </a:r>
          </a:p>
          <a:p>
            <a:pPr marL="4763" indent="-4763"/>
            <a:r>
              <a:rPr lang="en-US" dirty="0" smtClean="0">
                <a:ea typeface="ＭＳ Ｐゴシック" pitchFamily="34" charset="-128"/>
              </a:rPr>
              <a:t>motion in arcs</a:t>
            </a:r>
          </a:p>
          <a:p>
            <a:pPr marL="4763" indent="-4763"/>
            <a:r>
              <a:rPr lang="en-US" dirty="0" smtClean="0">
                <a:ea typeface="ＭＳ Ｐゴシック" pitchFamily="34" charset="-128"/>
              </a:rPr>
              <a:t>slow in/slow out (easing)</a:t>
            </a:r>
          </a:p>
          <a:p>
            <a:pPr marL="4763" indent="-4763"/>
            <a:r>
              <a:rPr lang="en-US" dirty="0" smtClean="0">
                <a:ea typeface="ＭＳ Ｐゴシック" pitchFamily="34" charset="-128"/>
              </a:rPr>
              <a:t>squash and stretch</a:t>
            </a:r>
          </a:p>
          <a:p>
            <a:pPr marL="4763" indent="-4763">
              <a:buFont typeface="Wingdings" pitchFamily="2" charset="2"/>
              <a:buNone/>
            </a:pPr>
            <a:r>
              <a:rPr lang="en-US" dirty="0" smtClean="0">
                <a:ea typeface="ＭＳ Ｐゴシック" pitchFamily="34" charset="-128"/>
              </a:rPr>
              <a:t>All components are necessary to give the motion the correct look.</a:t>
            </a:r>
          </a:p>
        </p:txBody>
      </p:sp>
      <p:sp>
        <p:nvSpPr>
          <p:cNvPr id="2" name="Footer Placeholder 1"/>
          <p:cNvSpPr>
            <a:spLocks noGrp="1"/>
          </p:cNvSpPr>
          <p:nvPr>
            <p:ph type="ftr" sz="quarter" idx="10"/>
          </p:nvPr>
        </p:nvSpPr>
        <p:spPr/>
        <p:txBody>
          <a:bodyPr/>
          <a:lstStyle/>
          <a:p>
            <a:pPr>
              <a:defRPr/>
            </a:pPr>
            <a:r>
              <a:rPr lang="en-US"/>
              <a:t>Copyright © Texas Education Agency, 2012. All rights reserved. Images and other multimedia content used with permission. </a:t>
            </a:r>
          </a:p>
        </p:txBody>
      </p:sp>
      <p:sp>
        <p:nvSpPr>
          <p:cNvPr id="3" name="Slide Number Placeholder 2"/>
          <p:cNvSpPr>
            <a:spLocks noGrp="1"/>
          </p:cNvSpPr>
          <p:nvPr>
            <p:ph type="sldNum" sz="quarter" idx="11"/>
          </p:nvPr>
        </p:nvSpPr>
        <p:spPr/>
        <p:txBody>
          <a:bodyPr/>
          <a:lstStyle/>
          <a:p>
            <a:pPr>
              <a:defRPr/>
            </a:pPr>
            <a:fld id="{5BDFC940-FC80-466E-99F1-C01E9EFB5310}" type="slidenum">
              <a:rPr lang="en-US" smtClean="0"/>
              <a:pPr>
                <a:defRPr/>
              </a:pPr>
              <a:t>3</a:t>
            </a:fld>
            <a:endParaRPr lang="en-US"/>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US" smtClean="0">
                <a:ea typeface="ＭＳ Ｐゴシック" pitchFamily="34" charset="-128"/>
              </a:rPr>
              <a:t>Motion in Arcs</a:t>
            </a:r>
          </a:p>
        </p:txBody>
      </p:sp>
      <p:sp>
        <p:nvSpPr>
          <p:cNvPr id="22530" name="Rectangle 3"/>
          <p:cNvSpPr>
            <a:spLocks noGrp="1" noChangeArrowheads="1"/>
          </p:cNvSpPr>
          <p:nvPr>
            <p:ph type="body" idx="1"/>
          </p:nvPr>
        </p:nvSpPr>
        <p:spPr/>
        <p:txBody>
          <a:bodyPr/>
          <a:lstStyle/>
          <a:p>
            <a:pPr marL="4763" indent="-4763">
              <a:buFont typeface="Wingdings" pitchFamily="2" charset="2"/>
              <a:buNone/>
            </a:pPr>
            <a:r>
              <a:rPr lang="en-US" smtClean="0">
                <a:ea typeface="ＭＳ Ｐゴシック" pitchFamily="34" charset="-128"/>
              </a:rPr>
              <a:t>The ball falls in an elliptical arc through space. Most objects move in some sort of arc. If the ball was to move in a straight line between the top and bottom points of the bounce, then the action would look very unnatural. </a:t>
            </a:r>
          </a:p>
        </p:txBody>
      </p:sp>
      <p:sp>
        <p:nvSpPr>
          <p:cNvPr id="2" name="Footer Placeholder 1"/>
          <p:cNvSpPr>
            <a:spLocks noGrp="1"/>
          </p:cNvSpPr>
          <p:nvPr>
            <p:ph type="ftr" sz="quarter" idx="10"/>
          </p:nvPr>
        </p:nvSpPr>
        <p:spPr/>
        <p:txBody>
          <a:bodyPr/>
          <a:lstStyle/>
          <a:p>
            <a:pPr>
              <a:defRPr/>
            </a:pPr>
            <a:r>
              <a:rPr lang="en-US"/>
              <a:t>Copyright © Texas Education Agency, 2012. All rights reserved. Images and other multimedia content used with permission. </a:t>
            </a:r>
          </a:p>
        </p:txBody>
      </p:sp>
      <p:sp>
        <p:nvSpPr>
          <p:cNvPr id="3" name="Slide Number Placeholder 2"/>
          <p:cNvSpPr>
            <a:spLocks noGrp="1"/>
          </p:cNvSpPr>
          <p:nvPr>
            <p:ph type="sldNum" sz="quarter" idx="11"/>
          </p:nvPr>
        </p:nvSpPr>
        <p:spPr/>
        <p:txBody>
          <a:bodyPr/>
          <a:lstStyle/>
          <a:p>
            <a:pPr>
              <a:defRPr/>
            </a:pPr>
            <a:fld id="{C74FBD24-7B8E-422C-B6CE-5F79BBE78CF0}" type="slidenum">
              <a:rPr lang="en-US" smtClean="0"/>
              <a:pPr>
                <a:defRPr/>
              </a:pPr>
              <a:t>4</a:t>
            </a:fld>
            <a:endParaRPr lang="en-US"/>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en-US" smtClean="0">
                <a:ea typeface="ＭＳ Ｐゴシック" pitchFamily="34" charset="-128"/>
              </a:rPr>
              <a:t>Arched Path for a Bouncing Ball</a:t>
            </a:r>
          </a:p>
        </p:txBody>
      </p:sp>
      <p:pic>
        <p:nvPicPr>
          <p:cNvPr id="23554" name="Picture 5" descr="bounce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6858000" cy="474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pPr>
              <a:defRPr/>
            </a:pPr>
            <a:r>
              <a:rPr lang="en-US"/>
              <a:t>Copyright © Texas Education Agency, 2012. All rights reserved. Images and other multimedia content used with permission. </a:t>
            </a:r>
          </a:p>
        </p:txBody>
      </p:sp>
      <p:sp>
        <p:nvSpPr>
          <p:cNvPr id="3" name="Slide Number Placeholder 2"/>
          <p:cNvSpPr>
            <a:spLocks noGrp="1"/>
          </p:cNvSpPr>
          <p:nvPr>
            <p:ph type="sldNum" sz="quarter" idx="11"/>
          </p:nvPr>
        </p:nvSpPr>
        <p:spPr/>
        <p:txBody>
          <a:bodyPr/>
          <a:lstStyle/>
          <a:p>
            <a:pPr>
              <a:defRPr/>
            </a:pPr>
            <a:fld id="{B87D5C14-4976-4F24-B55B-BF04EC8AC9DE}" type="slidenum">
              <a:rPr lang="en-US" smtClean="0"/>
              <a:pPr>
                <a:defRPr/>
              </a:pPr>
              <a:t>5</a:t>
            </a:fld>
            <a:endParaRPr lang="en-US"/>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smtClean="0">
                <a:ea typeface="ＭＳ Ｐゴシック" pitchFamily="34" charset="-128"/>
              </a:rPr>
              <a:t>Linear Motion</a:t>
            </a:r>
          </a:p>
        </p:txBody>
      </p:sp>
      <p:sp>
        <p:nvSpPr>
          <p:cNvPr id="24578" name="Rectangle 3"/>
          <p:cNvSpPr>
            <a:spLocks noGrp="1" noChangeArrowheads="1"/>
          </p:cNvSpPr>
          <p:nvPr>
            <p:ph type="body" idx="1"/>
          </p:nvPr>
        </p:nvSpPr>
        <p:spPr/>
        <p:txBody>
          <a:bodyPr/>
          <a:lstStyle/>
          <a:p>
            <a:pPr marL="4763" indent="-4763">
              <a:buFont typeface="Wingdings" pitchFamily="2" charset="2"/>
              <a:buNone/>
            </a:pPr>
            <a:r>
              <a:rPr lang="en-US" smtClean="0">
                <a:ea typeface="ＭＳ Ｐゴシック" pitchFamily="34" charset="-128"/>
              </a:rPr>
              <a:t>When objects move at an even pace, the motion is referred to as linear. When most objects are in motion, they are slowing down or speeding up. A common mistake of animators is to not change this linear motion. Linear motion is not appropriate for a bouncing ball.</a:t>
            </a:r>
          </a:p>
        </p:txBody>
      </p:sp>
      <p:sp>
        <p:nvSpPr>
          <p:cNvPr id="2" name="Footer Placeholder 1"/>
          <p:cNvSpPr>
            <a:spLocks noGrp="1"/>
          </p:cNvSpPr>
          <p:nvPr>
            <p:ph type="ftr" sz="quarter" idx="10"/>
          </p:nvPr>
        </p:nvSpPr>
        <p:spPr/>
        <p:txBody>
          <a:bodyPr/>
          <a:lstStyle/>
          <a:p>
            <a:pPr>
              <a:defRPr/>
            </a:pPr>
            <a:r>
              <a:rPr lang="en-US"/>
              <a:t>Copyright © Texas Education Agency, 2012. All rights reserved. Images and other multimedia content used with permission. </a:t>
            </a:r>
          </a:p>
        </p:txBody>
      </p:sp>
      <p:sp>
        <p:nvSpPr>
          <p:cNvPr id="3" name="Slide Number Placeholder 2"/>
          <p:cNvSpPr>
            <a:spLocks noGrp="1"/>
          </p:cNvSpPr>
          <p:nvPr>
            <p:ph type="sldNum" sz="quarter" idx="11"/>
          </p:nvPr>
        </p:nvSpPr>
        <p:spPr/>
        <p:txBody>
          <a:bodyPr/>
          <a:lstStyle/>
          <a:p>
            <a:pPr>
              <a:defRPr/>
            </a:pPr>
            <a:fld id="{3B9A9BC1-BDE7-4ECC-B388-96B2220F8C86}" type="slidenum">
              <a:rPr lang="en-US" smtClean="0"/>
              <a:pPr>
                <a:defRPr/>
              </a:pPr>
              <a:t>6</a:t>
            </a:fld>
            <a:endParaRPr lang="en-US"/>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en-US" smtClean="0">
                <a:ea typeface="ＭＳ Ｐゴシック" pitchFamily="34" charset="-128"/>
              </a:rPr>
              <a:t>Linear Motion</a:t>
            </a:r>
          </a:p>
        </p:txBody>
      </p:sp>
      <p:pic>
        <p:nvPicPr>
          <p:cNvPr id="25602" name="Picture 4" descr="bounce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03363"/>
            <a:ext cx="7086600" cy="471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pPr>
              <a:defRPr/>
            </a:pPr>
            <a:r>
              <a:rPr lang="en-US"/>
              <a:t>Copyright © Texas Education Agency, 2012. All rights reserved. Images and other multimedia content used with permission. </a:t>
            </a:r>
          </a:p>
        </p:txBody>
      </p:sp>
      <p:sp>
        <p:nvSpPr>
          <p:cNvPr id="3" name="Slide Number Placeholder 2"/>
          <p:cNvSpPr>
            <a:spLocks noGrp="1"/>
          </p:cNvSpPr>
          <p:nvPr>
            <p:ph type="sldNum" sz="quarter" idx="11"/>
          </p:nvPr>
        </p:nvSpPr>
        <p:spPr/>
        <p:txBody>
          <a:bodyPr/>
          <a:lstStyle/>
          <a:p>
            <a:pPr>
              <a:defRPr/>
            </a:pPr>
            <a:fld id="{9FA5A932-15B6-4F3A-991B-28B322E55AA4}" type="slidenum">
              <a:rPr lang="en-US" smtClean="0"/>
              <a:pPr>
                <a:defRPr/>
              </a:pPr>
              <a:t>7</a:t>
            </a:fld>
            <a:endParaRPr lang="en-US"/>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en-US" smtClean="0">
                <a:ea typeface="ＭＳ Ｐゴシック" pitchFamily="34" charset="-128"/>
              </a:rPr>
              <a:t>Slow In / Slow Out (Easing)</a:t>
            </a:r>
          </a:p>
        </p:txBody>
      </p:sp>
      <p:sp>
        <p:nvSpPr>
          <p:cNvPr id="26626" name="Rectangle 3"/>
          <p:cNvSpPr>
            <a:spLocks noGrp="1" noChangeArrowheads="1"/>
          </p:cNvSpPr>
          <p:nvPr>
            <p:ph type="body" idx="1"/>
          </p:nvPr>
        </p:nvSpPr>
        <p:spPr/>
        <p:txBody>
          <a:bodyPr/>
          <a:lstStyle/>
          <a:p>
            <a:pPr marL="4763" indent="-4763">
              <a:buFont typeface="Wingdings" pitchFamily="2" charset="2"/>
              <a:buNone/>
            </a:pPr>
            <a:r>
              <a:rPr lang="en-US" smtClean="0">
                <a:ea typeface="ＭＳ Ｐゴシック" pitchFamily="34" charset="-128"/>
              </a:rPr>
              <a:t>As the ball falls it is accelerated by gravity, the gap between each frame grows all the time until the ball hits the ground. As the ball bounces, the ball moves very fast at first, then slows down by gravity at the high point of its bounce. At the high point of the bounce, the ball is weightless. This speeding up and slowing down of the motion is called “easing.”</a:t>
            </a:r>
          </a:p>
        </p:txBody>
      </p:sp>
      <p:sp>
        <p:nvSpPr>
          <p:cNvPr id="2" name="Footer Placeholder 1"/>
          <p:cNvSpPr>
            <a:spLocks noGrp="1"/>
          </p:cNvSpPr>
          <p:nvPr>
            <p:ph type="ftr" sz="quarter" idx="10"/>
          </p:nvPr>
        </p:nvSpPr>
        <p:spPr/>
        <p:txBody>
          <a:bodyPr/>
          <a:lstStyle/>
          <a:p>
            <a:pPr>
              <a:defRPr/>
            </a:pPr>
            <a:r>
              <a:rPr lang="en-US"/>
              <a:t>Copyright © Texas Education Agency, 2012. All rights reserved. Images and other multimedia content used with permission. </a:t>
            </a:r>
          </a:p>
        </p:txBody>
      </p:sp>
      <p:sp>
        <p:nvSpPr>
          <p:cNvPr id="3" name="Slide Number Placeholder 2"/>
          <p:cNvSpPr>
            <a:spLocks noGrp="1"/>
          </p:cNvSpPr>
          <p:nvPr>
            <p:ph type="sldNum" sz="quarter" idx="11"/>
          </p:nvPr>
        </p:nvSpPr>
        <p:spPr/>
        <p:txBody>
          <a:bodyPr/>
          <a:lstStyle/>
          <a:p>
            <a:pPr>
              <a:defRPr/>
            </a:pPr>
            <a:fld id="{A74FDE75-107C-42D5-B38B-E62AB438A00B}" type="slidenum">
              <a:rPr lang="en-US" smtClean="0"/>
              <a:pPr>
                <a:defRPr/>
              </a:pPr>
              <a:t>8</a:t>
            </a:fld>
            <a:endParaRPr lang="en-US"/>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mtClean="0">
                <a:ea typeface="ＭＳ Ｐゴシック" pitchFamily="34" charset="-128"/>
              </a:rPr>
              <a:t>Easing Applied</a:t>
            </a:r>
          </a:p>
        </p:txBody>
      </p:sp>
      <p:pic>
        <p:nvPicPr>
          <p:cNvPr id="27650" name="Picture 4" descr="bounce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447800"/>
            <a:ext cx="43815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pPr>
              <a:defRPr/>
            </a:pPr>
            <a:r>
              <a:rPr lang="en-US"/>
              <a:t>Copyright © Texas Education Agency, 2012. All rights reserved. Images and other multimedia content used with permission. </a:t>
            </a:r>
          </a:p>
        </p:txBody>
      </p:sp>
      <p:sp>
        <p:nvSpPr>
          <p:cNvPr id="3" name="Slide Number Placeholder 2"/>
          <p:cNvSpPr>
            <a:spLocks noGrp="1"/>
          </p:cNvSpPr>
          <p:nvPr>
            <p:ph type="sldNum" sz="quarter" idx="11"/>
          </p:nvPr>
        </p:nvSpPr>
        <p:spPr/>
        <p:txBody>
          <a:bodyPr/>
          <a:lstStyle/>
          <a:p>
            <a:pPr>
              <a:defRPr/>
            </a:pPr>
            <a:fld id="{E8FC7F23-8018-4F8B-8E66-B7A684989C8E}" type="slidenum">
              <a:rPr lang="en-US" smtClean="0"/>
              <a:pPr>
                <a:defRPr/>
              </a:pPr>
              <a:t>9</a:t>
            </a:fld>
            <a:endParaRPr lang="en-US"/>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66"/>
            </a:solidFill>
            <a:effectLst/>
            <a:latin typeface="Arial"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unt cte</Template>
  <TotalTime>1013</TotalTime>
  <Words>721</Words>
  <Application>Microsoft Macintosh PowerPoint</Application>
  <PresentationFormat>On-screen Show (4:3)</PresentationFormat>
  <Paragraphs>56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Network</vt:lpstr>
      <vt:lpstr>Animation</vt:lpstr>
      <vt:lpstr>Why Create the Bouncing Ball?</vt:lpstr>
      <vt:lpstr>Three Principles of Animation</vt:lpstr>
      <vt:lpstr>Motion in Arcs</vt:lpstr>
      <vt:lpstr>Arched Path for a Bouncing Ball</vt:lpstr>
      <vt:lpstr>Linear Motion</vt:lpstr>
      <vt:lpstr>Linear Motion</vt:lpstr>
      <vt:lpstr>Slow In / Slow Out (Easing)</vt:lpstr>
      <vt:lpstr>Easing Applied</vt:lpstr>
      <vt:lpstr>Squash</vt:lpstr>
      <vt:lpstr>Squash at Impact</vt:lpstr>
      <vt:lpstr>Stretch</vt:lpstr>
      <vt:lpstr>Stretch Before and After Impact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Cox, Lynne</dc:creator>
  <cp:lastModifiedBy>localadmin</cp:lastModifiedBy>
  <cp:revision>40</cp:revision>
  <cp:lastPrinted>1601-01-01T00:00:00Z</cp:lastPrinted>
  <dcterms:created xsi:type="dcterms:W3CDTF">1601-01-01T00:00:00Z</dcterms:created>
  <dcterms:modified xsi:type="dcterms:W3CDTF">2016-09-09T17:05:45Z</dcterms:modified>
</cp:coreProperties>
</file>